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9" r:id="rId1"/>
  </p:sldMasterIdLst>
  <p:notesMasterIdLst>
    <p:notesMasterId r:id="rId8"/>
  </p:notesMasterIdLst>
  <p:handoutMasterIdLst>
    <p:handoutMasterId r:id="rId9"/>
  </p:handoutMasterIdLst>
  <p:sldIdLst>
    <p:sldId id="263" r:id="rId2"/>
    <p:sldId id="262" r:id="rId3"/>
    <p:sldId id="267" r:id="rId4"/>
    <p:sldId id="264" r:id="rId5"/>
    <p:sldId id="265" r:id="rId6"/>
    <p:sldId id="266" r:id="rId7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7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E1C"/>
    <a:srgbClr val="055B0F"/>
    <a:srgbClr val="FF7C80"/>
    <a:srgbClr val="FB0F09"/>
    <a:srgbClr val="E11F69"/>
    <a:srgbClr val="CFE97D"/>
    <a:srgbClr val="D7590B"/>
    <a:srgbClr val="FFFF0D"/>
    <a:srgbClr val="B4F414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79" autoAdjust="0"/>
  </p:normalViewPr>
  <p:slideViewPr>
    <p:cSldViewPr snapToGrid="0">
      <p:cViewPr varScale="1">
        <p:scale>
          <a:sx n="77" d="100"/>
          <a:sy n="77" d="100"/>
        </p:scale>
        <p:origin x="101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>
            <a:extLst>
              <a:ext uri="{FF2B5EF4-FFF2-40B4-BE49-F238E27FC236}">
                <a16:creationId xmlns:a16="http://schemas.microsoft.com/office/drawing/2014/main" id="{3BF7E3B3-1BA7-8743-BEAD-07D971ACDD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588E549-5588-7499-D481-D37116CAFB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594FE-8F9F-490E-BB3B-3C3DF6B99714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1322528C-547B-C9E4-DA9B-AF457F21D1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0C4D8CF-25CE-FE98-67A4-A0A2D5AB947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3AF459-DFAB-43D3-8AED-81AF4E35950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160085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46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9BB18538-7157-4610-9906-425683F8E663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6" y="4421590"/>
            <a:ext cx="5643555" cy="418862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46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794C389-EB05-A5EC-AD8A-07C16018D293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D3F2D00-ACF4-4E5E-9C68-86BC03BD7E06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3E9CCF6-4CF3-318F-69A1-700822B0E79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DC1B231D-6234-48A2-B40C-8DC6EDA04EE2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8B8AF48-08B4-48ED-906D-0FBB6FB5927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B47627A-85DD-41B2-AE83-CBE82C9DF3F6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3664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5BC0B96-8CA6-3AE3-9004-1339ECF03C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E713A8-85BD-48E5-817C-86DCBBBF1EF5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2C4B9C59-72B5-38C9-06B5-628EBDA67FE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7D013B0-A01B-4C53-9E1D-D988F0AA4CE6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611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6</a:t>
            </a:fld>
            <a:endParaRPr lang="th-TH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33D06A8-4F14-023A-F854-711698A7ABB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E24EC138-EAC6-40D8-8721-ED08D6B50056}" type="datetime2">
              <a:rPr lang="th-TH" smtClean="0"/>
              <a:t>วันพฤหัสบดีที่ 25 พฤษภาคม พ.ศ. 2566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475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448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0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57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2431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2853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046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365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597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04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198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041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593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52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8377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357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551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25/05/66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233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0" descr="logo-damrongdhama.jpg">
            <a:extLst>
              <a:ext uri="{FF2B5EF4-FFF2-40B4-BE49-F238E27FC236}">
                <a16:creationId xmlns:a16="http://schemas.microsoft.com/office/drawing/2014/main" id="{E4A8EFA4-65D5-159F-69A1-DF515FC8AB1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15073" y="1266767"/>
            <a:ext cx="2210385" cy="163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C28B178-80C6-2BDF-910C-4B81FC7B797B}"/>
              </a:ext>
            </a:extLst>
          </p:cNvPr>
          <p:cNvSpPr txBox="1"/>
          <p:nvPr/>
        </p:nvSpPr>
        <p:spPr>
          <a:xfrm>
            <a:off x="380535" y="3055524"/>
            <a:ext cx="9724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รายงานผลการดำเนินงาน ศูนย์ดำรงธรรมจังหวัดพังงา</a:t>
            </a:r>
          </a:p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ประจำเดือน  พฤษภาคม 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20" y="124178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พ.ศ.2558 - 2565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83028"/>
              </p:ext>
            </p:extLst>
          </p:nvPr>
        </p:nvGraphicFramePr>
        <p:xfrm>
          <a:off x="1055229" y="1373698"/>
          <a:ext cx="8206848" cy="51149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79505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92918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5669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80712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00594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7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070C0"/>
                </a:solidFill>
              </a:rPr>
              <a:t>ข้อมูล ณ วันที่ 25  พฤษภาคม  2566</a:t>
            </a:r>
          </a:p>
          <a:p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19" y="227274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พ.ศ.2566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314767"/>
              </p:ext>
            </p:extLst>
          </p:nvPr>
        </p:nvGraphicFramePr>
        <p:xfrm>
          <a:off x="1584059" y="1424770"/>
          <a:ext cx="7255141" cy="484882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19531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139885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876300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70744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796156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62199">
                <a:tc rowSpan="2">
                  <a:txBody>
                    <a:bodyPr/>
                    <a:lstStyle/>
                    <a:p>
                      <a:pPr algn="ctr"/>
                      <a:r>
                        <a:rPr lang="th-TH" sz="23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3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2566</a:t>
                      </a:r>
                    </a:p>
                    <a:p>
                      <a:pPr algn="ctr"/>
                      <a:r>
                        <a:rPr lang="th-TH" sz="23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(รายเดือน)</a:t>
                      </a:r>
                      <a:endParaRPr lang="th-TH" sz="23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เรื่องร้องเรียน / ร้องทุกข์</a:t>
                      </a:r>
                      <a:endParaRPr lang="th-TH" sz="23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300" dirty="0">
                          <a:solidFill>
                            <a:srgbClr val="00B050"/>
                          </a:solidFill>
                        </a:rPr>
                        <a:t>ยุติ</a:t>
                      </a:r>
                      <a:endParaRPr lang="th-TH" sz="2300" dirty="0">
                        <a:solidFill>
                          <a:srgbClr val="00B05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300" dirty="0">
                          <a:solidFill>
                            <a:srgbClr val="FF0000"/>
                          </a:solidFill>
                        </a:rPr>
                        <a:t>ยังไม่ยุติ</a:t>
                      </a:r>
                      <a:endParaRPr lang="th-TH" sz="2300" dirty="0">
                        <a:solidFill>
                          <a:srgbClr val="FF000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736669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/>
                        <a:t>จำนวน</a:t>
                      </a:r>
                      <a:endParaRPr lang="th-TH" sz="23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/>
                        <a:t>จำนวน</a:t>
                      </a:r>
                      <a:endParaRPr lang="th-TH" sz="23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/>
                        <a:t>ร้อยละ</a:t>
                      </a:r>
                      <a:endParaRPr lang="th-TH" sz="23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/>
                        <a:t>จำนวน</a:t>
                      </a:r>
                      <a:endParaRPr lang="th-TH" sz="23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300" dirty="0"/>
                        <a:t>ร้อยละ</a:t>
                      </a:r>
                      <a:endParaRPr lang="th-TH" sz="23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5847">
                <a:tc>
                  <a:txBody>
                    <a:bodyPr/>
                    <a:lstStyle/>
                    <a:p>
                      <a:pPr algn="ctr"/>
                      <a:r>
                        <a:rPr lang="th-TH" sz="1900" dirty="0"/>
                        <a:t>ตุลาคม</a:t>
                      </a:r>
                      <a:endParaRPr lang="th-TH" sz="19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dirty="0"/>
                        <a:t>พฤศจิกายน</a:t>
                      </a:r>
                      <a:endParaRPr lang="th-TH" sz="19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dirty="0"/>
                        <a:t>ธันวาคม</a:t>
                      </a:r>
                      <a:endParaRPr lang="th-TH" sz="19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90.91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9.09</a:t>
                      </a:r>
                      <a:endParaRPr lang="th-TH" sz="17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85.71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17.14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44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93.62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6.38</a:t>
                      </a:r>
                      <a:endParaRPr lang="en-US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51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85.00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</a:t>
                      </a:r>
                      <a:endParaRPr lang="th-TH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15.00</a:t>
                      </a: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เมษายน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49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67.35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32.65</a:t>
                      </a:r>
                      <a:endParaRPr lang="en-US" sz="17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2970356985"/>
                  </a:ext>
                </a:extLst>
              </a:tr>
              <a:tr h="423444">
                <a:tc>
                  <a:txBody>
                    <a:bodyPr/>
                    <a:lstStyle/>
                    <a:p>
                      <a:pPr algn="ctr"/>
                      <a:r>
                        <a:rPr lang="th-TH" sz="19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302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266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7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88.08</a:t>
                      </a: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  <a:endParaRPr lang="th-TH" sz="17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88169" marR="88169" marT="44084" marB="4408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11.92</a:t>
                      </a:r>
                    </a:p>
                  </a:txBody>
                  <a:tcPr marL="88169" marR="88169" marT="44084" marB="44084" anchor="ctr"/>
                </a:tc>
                <a:extLst>
                  <a:ext uri="{0D108BD9-81ED-4DB2-BD59-A6C34878D82A}">
                    <a16:rowId xmlns:a16="http://schemas.microsoft.com/office/drawing/2014/main" val="3959966399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F46E1C"/>
                </a:solidFill>
              </a:rPr>
              <a:t>ข้อมูล ณ วันที่ 25  พฤษภาคม  2566</a:t>
            </a:r>
          </a:p>
        </p:txBody>
      </p:sp>
    </p:spTree>
    <p:extLst>
      <p:ext uri="{BB962C8B-B14F-4D97-AF65-F5344CB8AC3E}">
        <p14:creationId xmlns:p14="http://schemas.microsoft.com/office/powerpoint/2010/main" val="358464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46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55B0F"/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rgbClr val="055B0F"/>
                </a:solidFill>
              </a:rPr>
            </a:br>
            <a:r>
              <a:rPr lang="th-TH" b="1" dirty="0">
                <a:solidFill>
                  <a:srgbClr val="055B0F"/>
                </a:solidFill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378000" y="6488668"/>
            <a:ext cx="85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55B0F"/>
                </a:solidFill>
              </a:rPr>
              <a:t>ข้อมูล ณ </a:t>
            </a:r>
            <a:r>
              <a:rPr lang="th-TH">
                <a:solidFill>
                  <a:srgbClr val="055B0F"/>
                </a:solidFill>
              </a:rPr>
              <a:t>วันที่ 25  </a:t>
            </a:r>
            <a:r>
              <a:rPr lang="th-TH" dirty="0">
                <a:solidFill>
                  <a:srgbClr val="055B0F"/>
                </a:solidFill>
              </a:rPr>
              <a:t>พฤษภาคม  2566</a:t>
            </a:r>
          </a:p>
        </p:txBody>
      </p:sp>
      <p:pic>
        <p:nvPicPr>
          <p:cNvPr id="8" name="รูปภาพ 0" descr="logo-damrongdhama.jpg">
            <a:extLst>
              <a:ext uri="{FF2B5EF4-FFF2-40B4-BE49-F238E27FC236}">
                <a16:creationId xmlns:a16="http://schemas.microsoft.com/office/drawing/2014/main" id="{BA8CE68A-E684-7DF5-21CC-C662BAEA0D85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075730"/>
              </p:ext>
            </p:extLst>
          </p:nvPr>
        </p:nvGraphicFramePr>
        <p:xfrm>
          <a:off x="2235201" y="1930400"/>
          <a:ext cx="6299200" cy="4084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16207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2682993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ประเภทเรื่อง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จำนวน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000" dirty="0">
                          <a:latin typeface="+mj-lt"/>
                        </a:rPr>
                        <a:t>1. การแจ้งเบาะแส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16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2. ความเดือดร้อน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46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3. กล่าวโทษเจ้าหน้าที่รัฐ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12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4. ปัญหาที่ดิน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23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5. ขอความช่วยเหลือ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192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6. บัตรสนเท่ห์ / 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0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7. บัตรสนเท่ห์ / ไม่มีมูล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8 ประเภทอื่น 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12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+mj-lt"/>
                        </a:rPr>
                        <a:t>รวม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+mj-lt"/>
                        </a:rPr>
                        <a:t>302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6985"/>
            <a:ext cx="12192000" cy="1602879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</a:rPr>
              <a:t>สรุปเรื่องเด่น ประจำเดือน พฤษภาคม</a:t>
            </a:r>
            <a:br>
              <a:rPr lang="th-TH" b="1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1. ได้รับความเดือดร้อนจากรถสามล้อพ่วงข้างจอดกีดขวางถนน </a:t>
            </a:r>
            <a:br>
              <a:rPr lang="th-TH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บริเวณถนนเพชรเกษม อำเภอตะกั่วทุ่ง จังหวัดพังงา </a:t>
            </a:r>
            <a:b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631541" y="2189864"/>
            <a:ext cx="1025553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ด้วยศูนย์ดำรงธรรมจังหวัดพังงา ได้รับเรื่องร้องเรียนจากประชาชน ว่า ได้รับความเดือดร้อนจากรถสามล้อพ่วงจอดกีดขวางข้างถนน บริเวณถนนเพชรเกษม อำเภอตะกั่วทุ่ง 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จังหวัดพังงา ทำให้ประชาชนในบริเวณนั้น สัญจรเข้า – ออก ลำบาก โดยกรมทางหลวง ได้สั่งให้รื้อมาหลายครั้งแล้ว แต่หลังจากนั้นไม่นานก็กลับมาจอดกีดขวางการจราจรเหมือนเดิมอีก 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ประชาขนจึงเกรงว่าจะเกิดอุบัติเหตุขึ้นได้ เพราะหากมีการถอยรถเข้า - ออกจะมองไม่เห็นรถที่วิ่งผ่านมาบริเวณดังกล่าว โดยเฉพาะรถจักรยานยนต์ จึงประสงค์ขอให้หน่วยงานที่เกี่ยวข้องช่วยเหลือและแก้ไขปัญหาดังกล่าว</a:t>
            </a:r>
            <a:endParaRPr lang="th-TH" dirty="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9CAC9A1F-B0A4-8E18-F7CF-AE1441553E15}"/>
              </a:ext>
            </a:extLst>
          </p:cNvPr>
          <p:cNvSpPr txBox="1"/>
          <p:nvPr/>
        </p:nvSpPr>
        <p:spPr>
          <a:xfrm>
            <a:off x="631542" y="4018988"/>
            <a:ext cx="10255533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ผลการดำเนินการ</a:t>
            </a:r>
          </a:p>
          <a:p>
            <a:pPr algn="thaiDist"/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ศูนย์ดำรงธรรมจังหวัดพังงา ได้รับรายงานจาก</a:t>
            </a:r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ตำรวจภูธรจังหวัดพังงา ว่า ได้สั่งการให้สถานีตำรวจภูธรตะกั่วทุ่ง ตรวจสอบ</a:t>
            </a:r>
            <a: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ข้อเท็จจริงกรณีดังกล่าวแล้ว </a:t>
            </a:r>
            <a:b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พบว่า มีการนำรถสามล้อพ่วงข้างมาจอดกีดขวางการจราจรจริง จึงได้ว่ากล่าวตักเตือนเจ้าของรถสามล้อพ่วงข้างที่เป็นผู้นำรถดังกล่าวมาจอดกีดขวางการจราจร ให้นำรถคันดังกล่าว</a:t>
            </a:r>
            <a:b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ไปจอดไว้ที่อื่น ตามคำสั่งเจ้าหน้าที่ตำรวจแล้ว ทั้งนี้ ตำรวจภูธรจังหวัดพังงา ได้สั่งกำชับให้สถานีตำรวจภูธรตะกั่วทุ่งให้สอดส่องดูแลอย่าให้มีการนำรถสามล้อพ่วงข้าง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มาจอดกีดขวางการจราจรอีก หากพบการกระทำผิด ให้ดำเนินการตามกฎหมายต่อไป </a:t>
            </a:r>
            <a:endParaRPr lang="th-TH" dirty="0"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EE56B578-BA80-5176-F80B-B831334F103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327521"/>
            <a:ext cx="11672710" cy="16028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  <a:tab pos="900430" algn="l"/>
                <a:tab pos="3567430" algn="l"/>
              </a:tabLst>
            </a:pPr>
            <a:r>
              <a:rPr lang="th-TH" b="1" dirty="0">
                <a:solidFill>
                  <a:srgbClr val="F46E1C"/>
                </a:solidFill>
              </a:rPr>
              <a:t>สรุปเรื่องเด่น ประจำเดือน พฤษภาคม</a:t>
            </a:r>
            <a:br>
              <a:rPr lang="th-TH" b="1" dirty="0">
                <a:solidFill>
                  <a:srgbClr val="F46E1C"/>
                </a:solidFill>
              </a:rPr>
            </a:br>
            <a:r>
              <a:rPr lang="th-TH" dirty="0">
                <a:solidFill>
                  <a:srgbClr val="F46E1C"/>
                </a:solidFill>
              </a:rPr>
              <a:t>2. ขอให้แก้ไขปัญหาฝุ่นละอองจากรถสิบล้อบรรทุกดินและหิน </a:t>
            </a:r>
            <a:br>
              <a:rPr lang="th-TH" dirty="0">
                <a:solidFill>
                  <a:srgbClr val="F46E1C"/>
                </a:solidFill>
              </a:rPr>
            </a:br>
            <a:r>
              <a:rPr lang="th-TH" dirty="0">
                <a:solidFill>
                  <a:srgbClr val="F46E1C"/>
                </a:solidFill>
              </a:rPr>
              <a:t>บริเวณเส้นถนนเขาเฒ่า-บาง</a:t>
            </a:r>
            <a:r>
              <a:rPr lang="th-TH" dirty="0" err="1">
                <a:solidFill>
                  <a:srgbClr val="F46E1C"/>
                </a:solidFill>
              </a:rPr>
              <a:t>พัฒน์</a:t>
            </a:r>
            <a:r>
              <a:rPr lang="th-TH" dirty="0">
                <a:solidFill>
                  <a:srgbClr val="F46E1C"/>
                </a:solidFill>
              </a:rPr>
              <a:t> ตำบลบางเตย อำเภอเมืองพังงา จังหวัดพังงา</a:t>
            </a:r>
            <a:br>
              <a:rPr lang="th-TH" dirty="0">
                <a:solidFill>
                  <a:srgbClr val="F46E1C"/>
                </a:solidFill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US" sz="1800" dirty="0">
                <a:solidFill>
                  <a:srgbClr val="F46E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F46E1C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705646" y="2257921"/>
            <a:ext cx="10786443" cy="15696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ศูนย์ดำรงธรรมจังหวัดพังงา ได้รับเรื่องร้องเรียนจากประชาชน หมู่ที่ 3 และหมู่ที่ 5 ตำบลบางเตย อำเภอเมืองพังงา จังหวัดพังงา ว่า ได้รับความเดือดร้อนจากปัญหาฝุ่นละอองจากรถสิบล้อที่บรรทุกดินและหิน บริเวณเส้นถนนเขาเฒ่า-บาง</a:t>
            </a:r>
            <a:r>
              <a:rPr lang="th-TH" sz="1800" spc="-10" dirty="0" err="1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พัฒน์</a:t>
            </a:r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หมู่ที่ 3 และหมู่ที่ 5 ตำบลบางเตย อำเภอเมืองพังงา จังหวัดพังงา โดยมีพฤติการณ์ขับรถด้วยความเร็วสูงในเขตชุมชน ทำให้เกิดฝุ่นละอองที่เป็นมลพิษต่อสิ่งแวดล้อม ทำให้ประชาชนบริเวณดังกล่าว ได้รับความเดือดร้อนจากฝุ่นละออง รวมทั้งเกิดความหวาดกลัวอันตราย </a:t>
            </a:r>
            <a:b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และส่งผลให้ถนนชำรุดเสียหาย ในเบื้องต้นประชาชนในพื้นที่ดังกล่าว ได้นำปัญหาไปปรึกษากับผู้นำชุมชนแล้ว แต่ยังไม่ได้รับการแก้ปัญหาแต่อย่างใด</a:t>
            </a:r>
            <a:endParaRPr lang="th-TH" dirty="0"/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3C1E200E-D5AB-7949-28B2-2387B41D816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CECB1F97-34E0-DF5F-1524-82871FFF4CCF}"/>
              </a:ext>
            </a:extLst>
          </p:cNvPr>
          <p:cNvSpPr txBox="1"/>
          <p:nvPr/>
        </p:nvSpPr>
        <p:spPr>
          <a:xfrm>
            <a:off x="705646" y="4155102"/>
            <a:ext cx="10786443" cy="240065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ผลการดำเนินการ</a:t>
            </a:r>
            <a:endParaRPr lang="th-TH" sz="1800" spc="-20" dirty="0">
              <a:solidFill>
                <a:srgbClr val="000000"/>
              </a:solidFill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/>
            <a:r>
              <a:rPr lang="th-TH" spc="-20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ศูนย์ดำรงธรรมจังหวัดพังงา ได้รับแจ้งผลการตรวจสอบจาก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อำเภอเมืองพังงา ว่า ได้มอบหมายให้ปลัดอำเภอประจำตำบลบางเตย ร่วมประชุมกับกำนัน / ผู้ใหญ่บ้าน 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ตำบลบางเตย และนายกองค์การบริหารส่วนตำบลบางเตย และลงพื้นที่ตรวจสอบข้อเท็จจริงกรณีดังกล่าวร่วมกับนายกเทศมนตรีตำบลบางเตย กำนันตำบลบางเตย ผู้ใหญ่บ้าน 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หมู่ที่ 3 และหมู่ที่ 5 ตำบลบางเตย เพื่อหาแนวทางแก้ไขปัญหา จากการตรวจสอบข้อเท็จจริงปรากฏว่า การขุดตักดินดังกล่าวได้มีการขออนุญาตจากเจ้าพนักงานท้องถิ่นเทศบาลตำบลบางเตย ส่วนการบรรทุกดินเคลื่อนย้ายไปตามถนนผ่านเส้นทาง หมู่ที่ 3 และหมู่ที่ 5 ตำบลบางเตย ขณะนี้ผู้ได้รับอนุญาตได้หยุดทำการบรรทุกเคลื่อนย้ายดินแล้ว พร้อมทั้ง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ได้ทำความสะอาดถนนโดยนำรถบรรทุกน้ำมาฉีดล้างเป็นการเรียบร้อยแล้ว ส่วนรถบรรทุกหิน ไม่ได้ก่อให้เกิดปัญหาแต่อย่างใด หากไม่มีรถบรรทุกดินวิ่งผ่าน ทั้งนี้ ที่ประชุมฯ ได้มีมติให้ผู้ใหญ่บ้าน หมู่ที่ 3 และหมู่ที่ 5 ตำบลบางเตย ไปชี้แจงกับผู้ขออนุญาตขุดตักดิน/ผู้ประกอบการขนถ่ายหินได้ทราบ เพื่อไม่ให้เกิดปัญหากับผู้ประกอบการดังกล่าว พร้อมทั้งมอบหมายให้ผู้ใหญ่บ้านไปชี้แจงทำความเข้าใจกับผู้ร้องอีกทางหนึ่งด้วยแล้ว</a:t>
            </a:r>
            <a:endParaRPr lang="th-TH" dirty="0">
              <a:solidFill>
                <a:srgbClr val="000000"/>
              </a:solidFill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256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เหลี่ยมเพชร">
  <a:themeElements>
    <a:clrScheme name="ตรงกลาง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กำหนดเอง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2580</TotalTime>
  <Words>970</Words>
  <Application>Microsoft Office PowerPoint</Application>
  <PresentationFormat>แบบจอกว้าง</PresentationFormat>
  <Paragraphs>172</Paragraphs>
  <Slides>6</Slides>
  <Notes>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1" baseType="lpstr">
      <vt:lpstr>Arial</vt:lpstr>
      <vt:lpstr>Calibri</vt:lpstr>
      <vt:lpstr>TH SarabunIT๙</vt:lpstr>
      <vt:lpstr>Wingdings 3</vt:lpstr>
      <vt:lpstr>เหลี่ยมเพชร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สรุปเรื่องเด่น ประจำเดือน พฤษภาคม 1. ได้รับความเดือดร้อนจากรถสามล้อพ่วงข้างจอดกีดขวางถนน  บริเวณถนนเพชรเกษม อำเภอตะกั่วทุ่ง จังหวัดพังงา  </vt:lpstr>
      <vt:lpstr>สรุปเรื่องเด่น ประจำเดือน พฤษภาคม 2. ขอให้แก้ไขปัญหาฝุ่นละอองจากรถสิบล้อบรรทุกดินและหิน  บริเวณเส้นถนนเขาเฒ่า-บางพัฒน์ ตำบลบางเตย อำเภอเมืองพังงา จังหวัดพังงา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150</cp:revision>
  <cp:lastPrinted>2023-05-22T04:48:27Z</cp:lastPrinted>
  <dcterms:created xsi:type="dcterms:W3CDTF">2022-08-13T15:36:10Z</dcterms:created>
  <dcterms:modified xsi:type="dcterms:W3CDTF">2023-05-25T01:34:39Z</dcterms:modified>
</cp:coreProperties>
</file>